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48"/>
    <p:restoredTop sz="89241"/>
  </p:normalViewPr>
  <p:slideViewPr>
    <p:cSldViewPr snapToGrid="0" snapToObjects="1">
      <p:cViewPr varScale="1">
        <p:scale>
          <a:sx n="85" d="100"/>
          <a:sy n="85" d="100"/>
        </p:scale>
        <p:origin x="192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61083A-DB03-F14A-9CA5-6E2BE0974572}" type="datetimeFigureOut">
              <a:rPr kumimoji="1" lang="ja-JP" altLang="en-US" smtClean="0"/>
              <a:t>2021/8/23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080F8E-E82F-4548-A7A4-CB86406414F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4339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直線の方程式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80F8E-E82F-4548-A7A4-CB86406414F1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7328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空間の方程式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80F8E-E82F-4548-A7A4-CB86406414F1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4904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行列計算</a:t>
            </a:r>
            <a:endParaRPr kumimoji="1" lang="en-US" altLang="ja-JP" dirty="0"/>
          </a:p>
          <a:p>
            <a:r>
              <a:rPr kumimoji="1" lang="ja-JP" altLang="en-US"/>
              <a:t>型から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80F8E-E82F-4548-A7A4-CB86406414F1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817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80F8E-E82F-4548-A7A4-CB86406414F1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0211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後半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行列式</a:t>
            </a: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80F8E-E82F-4548-A7A4-CB86406414F1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322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プログラム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80F8E-E82F-4548-A7A4-CB86406414F1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5052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04A8B-BC11-2347-A95C-7855F328F2B9}" type="datetimeFigureOut">
              <a:rPr kumimoji="1" lang="ja-JP" altLang="en-US" smtClean="0"/>
              <a:t>2021/8/23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5B40A-249C-4D48-83ED-42C066A967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7120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49381"/>
            <a:ext cx="7886700" cy="58399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04A8B-BC11-2347-A95C-7855F328F2B9}" type="datetimeFigureOut">
              <a:rPr kumimoji="1" lang="ja-JP" altLang="en-US" smtClean="0"/>
              <a:t>2021/8/23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5B40A-249C-4D48-83ED-42C066A967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0867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04A8B-BC11-2347-A95C-7855F328F2B9}" type="datetimeFigureOut">
              <a:rPr kumimoji="1" lang="ja-JP" altLang="en-US" smtClean="0"/>
              <a:t>2021/8/23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5B40A-249C-4D48-83ED-42C066A967C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四角形吹き出し 5">
            <a:extLst>
              <a:ext uri="{FF2B5EF4-FFF2-40B4-BE49-F238E27FC236}">
                <a16:creationId xmlns:a16="http://schemas.microsoft.com/office/drawing/2014/main" id="{2018C7FF-12D7-5E4D-8E6E-D664649C2B33}"/>
              </a:ext>
            </a:extLst>
          </p:cNvPr>
          <p:cNvSpPr/>
          <p:nvPr userDrawn="1"/>
        </p:nvSpPr>
        <p:spPr>
          <a:xfrm>
            <a:off x="2891481" y="3299254"/>
            <a:ext cx="2582562" cy="1285103"/>
          </a:xfrm>
          <a:prstGeom prst="wedge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000"/>
              <a:t>テスト</a:t>
            </a: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9958F844-8E5C-1648-BEAF-2A1ADD3A53FA}"/>
              </a:ext>
            </a:extLst>
          </p:cNvPr>
          <p:cNvCxnSpPr/>
          <p:nvPr userDrawn="1"/>
        </p:nvCxnSpPr>
        <p:spPr>
          <a:xfrm>
            <a:off x="1309816" y="2545492"/>
            <a:ext cx="171913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右矢印 8">
            <a:extLst>
              <a:ext uri="{FF2B5EF4-FFF2-40B4-BE49-F238E27FC236}">
                <a16:creationId xmlns:a16="http://schemas.microsoft.com/office/drawing/2014/main" id="{22BEE971-7D26-A246-8D56-7597470A8C52}"/>
              </a:ext>
            </a:extLst>
          </p:cNvPr>
          <p:cNvSpPr/>
          <p:nvPr userDrawn="1"/>
        </p:nvSpPr>
        <p:spPr>
          <a:xfrm>
            <a:off x="6895475" y="2545492"/>
            <a:ext cx="719528" cy="753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200" dirty="0">
                <a:solidFill>
                  <a:schemeClr val="tx1"/>
                </a:solidFill>
              </a:rPr>
              <a:t>ff</a:t>
            </a:r>
            <a:endParaRPr kumimoji="1" lang="ja-JP" altLang="en-US" sz="2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244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04A8B-BC11-2347-A95C-7855F328F2B9}" type="datetimeFigureOut">
              <a:rPr kumimoji="1" lang="ja-JP" altLang="en-US" smtClean="0"/>
              <a:t>2021/8/23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5B40A-249C-4D48-83ED-42C066A967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3846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 dirty="0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 dirty="0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 dirty="0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 dirty="0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C04A8B-BC11-2347-A95C-7855F328F2B9}" type="datetimeFigureOut">
              <a:rPr kumimoji="1" lang="ja-JP" altLang="en-US" smtClean="0"/>
              <a:t>2021/8/23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5B40A-249C-4D48-83ED-42C066A967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4242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  <p:sldLayoutId id="2147483667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BE9723-0DC9-F54B-843A-8978B86599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/>
              <a:t>例題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49241FA-7A03-1142-B764-B99301B642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6018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E987FE-4183-C542-9672-79062C8CF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EBCF838-4D8F-2D44-825B-B2E1DA3A7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4560"/>
            <a:ext cx="9144000" cy="274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86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8DE164-7CCA-5E46-B725-744D57DDC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617502E-88E8-1D45-B44A-AE3EDE119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6909"/>
            <a:ext cx="9144000" cy="436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74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213C05-D1EB-764A-9D5B-3A7A983A5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3049836-C407-E044-AAAC-09EA1FC4B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066800"/>
            <a:ext cx="85725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40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A8AA9C-DA5F-4948-8630-CDF7503CB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58381B8-611C-9947-BEE2-5760C04A8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1727200"/>
            <a:ext cx="73533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833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B0208A-9C31-C944-9D9F-FED35DD05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15DFC79-2B56-B046-8916-A39DD9C24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5022"/>
            <a:ext cx="9144000" cy="322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173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5C6C70-4E0B-6846-88C5-7538FA306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7AC8E0E-1F88-4F45-89DF-6730D89BA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5804"/>
            <a:ext cx="9144000" cy="400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175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2B9B2F-CE26-3D41-89BD-A25DCED96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F53E0BE-7B0D-CA48-9F60-72184D78C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3326"/>
            <a:ext cx="9144000" cy="383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17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18AEF2-6B59-1947-909A-74B527A25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0695851-42FC-F345-963A-4C0488A81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2582"/>
            <a:ext cx="9144000" cy="397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738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2A27C8-3446-A648-A3AD-70D550B31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5BB50B2-173A-3342-8930-6C6573048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25" y="833379"/>
            <a:ext cx="9144000" cy="531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3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9DD0E1-C7CB-8341-9B66-4CFCCCC1C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X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7B74F54-ACE0-904E-AA67-06DC1B01E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2550"/>
            <a:ext cx="9144000" cy="34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064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0B72BE-100D-9344-AA46-B69D6CC3E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106ECCE-D612-5944-9264-5C48CDD4C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4714"/>
            <a:ext cx="9144000" cy="3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1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37B333-6661-0E4B-BD9A-1FC4D2D13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X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730C8C5-A339-4F45-871C-8914DE4D9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9807"/>
            <a:ext cx="9144000" cy="359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150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7B6592-A01A-C84F-892D-05290BB00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34F664C-8FD8-604D-953F-2CC35A4A3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5115"/>
            <a:ext cx="9144000" cy="372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015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ユーザー定義 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E1D4"/>
      </a:accent1>
      <a:accent2>
        <a:srgbClr val="F04218"/>
      </a:accent2>
      <a:accent3>
        <a:srgbClr val="932092"/>
      </a:accent3>
      <a:accent4>
        <a:srgbClr val="0432FF"/>
      </a:accent4>
      <a:accent5>
        <a:srgbClr val="FF9200"/>
      </a:accent5>
      <a:accent6>
        <a:srgbClr val="FF8081"/>
      </a:accent6>
      <a:hlink>
        <a:srgbClr val="E08DFB"/>
      </a:hlink>
      <a:folHlink>
        <a:srgbClr val="78C0D9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kumimoji="1" sz="22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tailEnd type="triangl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kumimoji="1" sz="22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4410</TotalTime>
  <Words>22</Words>
  <Application>Microsoft Macintosh PowerPoint</Application>
  <PresentationFormat>画面に合わせる (4:3)</PresentationFormat>
  <Paragraphs>17</Paragraphs>
  <Slides>14</Slides>
  <Notes>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18" baseType="lpstr">
      <vt:lpstr>游ゴシック</vt:lpstr>
      <vt:lpstr>Arial</vt:lpstr>
      <vt:lpstr>Calibri</vt:lpstr>
      <vt:lpstr>Office テーマ</vt:lpstr>
      <vt:lpstr>例題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X</vt:lpstr>
      <vt:lpstr>PowerPoint プレゼンテーション</vt:lpstr>
      <vt:lpstr>X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タイトル</dc:title>
  <dc:creator>kushida</dc:creator>
  <cp:lastModifiedBy>kushida</cp:lastModifiedBy>
  <cp:revision>18</cp:revision>
  <dcterms:created xsi:type="dcterms:W3CDTF">2021-07-09T03:48:36Z</dcterms:created>
  <dcterms:modified xsi:type="dcterms:W3CDTF">2021-08-23T03:28:35Z</dcterms:modified>
</cp:coreProperties>
</file>